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sldIdLst>
    <p:sldId id="258" r:id="rId2"/>
    <p:sldId id="260" r:id="rId3"/>
    <p:sldId id="261" r:id="rId4"/>
    <p:sldId id="262" r:id="rId5"/>
    <p:sldId id="265" r:id="rId6"/>
    <p:sldId id="268" r:id="rId7"/>
    <p:sldId id="263" r:id="rId8"/>
    <p:sldId id="264" r:id="rId9"/>
    <p:sldId id="259" r:id="rId10"/>
    <p:sldId id="266" r:id="rId11"/>
    <p:sldId id="267" r:id="rId12"/>
    <p:sldId id="269" r:id="rId13"/>
    <p:sldId id="270" r:id="rId14"/>
    <p:sldId id="271" r:id="rId15"/>
    <p:sldId id="272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05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02D2E6BB-642F-48FA-BB2F-219708D76895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72790263-F9B0-498F-AD8F-D1ABF7C9AE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2D2E6BB-642F-48FA-BB2F-219708D76895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790263-F9B0-498F-AD8F-D1ABF7C9AE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2D2E6BB-642F-48FA-BB2F-219708D76895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790263-F9B0-498F-AD8F-D1ABF7C9AE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2D2E6BB-642F-48FA-BB2F-219708D76895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790263-F9B0-498F-AD8F-D1ABF7C9AEC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2D2E6BB-642F-48FA-BB2F-219708D76895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790263-F9B0-498F-AD8F-D1ABF7C9AEC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2D2E6BB-642F-48FA-BB2F-219708D76895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790263-F9B0-498F-AD8F-D1ABF7C9AEC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2D2E6BB-642F-48FA-BB2F-219708D76895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790263-F9B0-498F-AD8F-D1ABF7C9AECA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2D2E6BB-642F-48FA-BB2F-219708D76895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790263-F9B0-498F-AD8F-D1ABF7C9AEC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2D2E6BB-642F-48FA-BB2F-219708D76895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790263-F9B0-498F-AD8F-D1ABF7C9AE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02D2E6BB-642F-48FA-BB2F-219708D76895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790263-F9B0-498F-AD8F-D1ABF7C9AECA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02D2E6BB-642F-48FA-BB2F-219708D76895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2790263-F9B0-498F-AD8F-D1ABF7C9AECA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02D2E6BB-642F-48FA-BB2F-219708D76895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72790263-F9B0-498F-AD8F-D1ABF7C9AEC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ết quả hình ảnh cho ảnh fpt pol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064" y="0"/>
            <a:ext cx="3048000" cy="98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2000" y="1116623"/>
            <a:ext cx="7620000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Chào</a:t>
            </a:r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Mừng</a:t>
            </a:r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Thầy</a:t>
            </a:r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Cô</a:t>
            </a:r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Bạn</a:t>
            </a:r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Đến</a:t>
            </a:r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Quê</a:t>
            </a:r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Hương</a:t>
            </a:r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Ninh</a:t>
            </a:r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Bình</a:t>
            </a:r>
            <a:endParaRPr lang="en-US" sz="32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8" name="Picture 4" descr="Kết quả hình ảnh cho ảnh ninh bìn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838" y="2362200"/>
            <a:ext cx="5140325" cy="335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86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4600" y="527815"/>
            <a:ext cx="4280339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ĐẶC SẢN NỔI TIẾNG CỦA NINH BÌNH</a:t>
            </a:r>
            <a:endParaRPr 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9218" name="Picture 2" descr="https://www.vntrip.vn/cam-nang/wp-content/uploads/2017/09/xoi-trung-ki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" y="1614411"/>
            <a:ext cx="36576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www.vntrip.vn/cam-nang/wp-content/uploads/2017/09/goi-nhech-kim-son-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588532"/>
            <a:ext cx="4038600" cy="316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www.vntrip.vn/cam-nang/wp-content/uploads/2017/09/mien-lu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349206"/>
            <a:ext cx="57150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73996" y="1219200"/>
            <a:ext cx="208743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 smtClean="0"/>
              <a:t>XÔI TRỨNG KIẾN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53880" y="1245079"/>
            <a:ext cx="188705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 smtClean="0"/>
              <a:t>GỎI CÁ NHỆCH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86200" y="2689383"/>
            <a:ext cx="91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MIẾN LƯƠN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17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4600" y="527815"/>
            <a:ext cx="4280339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ĐẶC SẢN NỔI TIẾNG CỦA NINH BÌNH</a:t>
            </a:r>
            <a:endParaRPr 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10242" name="Picture 2" descr="https://www.vntrip.vn/cam-nang/wp-content/uploads/2017/09/ca-kho-ga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96" y="1447800"/>
            <a:ext cx="37592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www.vntrip.vn/cam-nang/wp-content/uploads/2017/09/banh-troi-ninh-bin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447800"/>
            <a:ext cx="38862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s://www.vntrip.vn/cam-nang/wp-content/uploads/2017/09/cua-dong-rang-la-lo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321" y="3050380"/>
            <a:ext cx="5715000" cy="380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31684" y="1143000"/>
            <a:ext cx="165622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 smtClean="0"/>
              <a:t>CÁ KHO GÁO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28021" y="1189810"/>
            <a:ext cx="26885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 smtClean="0"/>
              <a:t>BÁNH TRÔI NINH BÌNH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688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6302" y="812487"/>
            <a:ext cx="463139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NIỀM CẢM HỨNG CỦA NHIỀU NHÀ THƠ</a:t>
            </a:r>
            <a:endParaRPr 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12290" name="Picture 2" descr="Kết quả hình ảnh cho ẢNH LÊ QUÝ Đ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32844"/>
            <a:ext cx="3048000" cy="344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Kết quả hình ảnh cho ẢNH CAO BÁ QUÁ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795463"/>
            <a:ext cx="2828925" cy="347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73051" y="1512498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Lê</a:t>
            </a:r>
            <a:r>
              <a:rPr lang="en-US" dirty="0" smtClean="0"/>
              <a:t> </a:t>
            </a:r>
            <a:r>
              <a:rPr lang="en-US" dirty="0" err="1" smtClean="0"/>
              <a:t>Quý</a:t>
            </a:r>
            <a:r>
              <a:rPr lang="en-US" dirty="0" smtClean="0"/>
              <a:t> </a:t>
            </a:r>
            <a:r>
              <a:rPr lang="en-US" dirty="0" err="1" smtClean="0"/>
              <a:t>Đôn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53509" y="1512498"/>
            <a:ext cx="156004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 smtClean="0"/>
              <a:t>Cao </a:t>
            </a:r>
            <a:r>
              <a:rPr lang="en-US" dirty="0" err="1" smtClean="0"/>
              <a:t>Bá</a:t>
            </a:r>
            <a:r>
              <a:rPr lang="en-US" dirty="0" smtClean="0"/>
              <a:t> </a:t>
            </a:r>
            <a:r>
              <a:rPr lang="en-US" dirty="0" err="1" smtClean="0"/>
              <a:t>Quát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15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6302" y="812487"/>
            <a:ext cx="463139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NIỀM CẢM HỨNG CỦA NHIỀU NHÀ THƠ</a:t>
            </a:r>
            <a:endParaRPr 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13314" name="Picture 2" descr="Kết quả hình ảnh cho ẢNH XUÂN QUỲN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02" y="1899699"/>
            <a:ext cx="2667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Kết quả hình ảnh cho ẢNH NỮ SĨ XUÂN HƯƠ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906888"/>
            <a:ext cx="2687173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47426" y="1618255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Xuân</a:t>
            </a:r>
            <a:r>
              <a:rPr lang="en-US" dirty="0" smtClean="0"/>
              <a:t> </a:t>
            </a:r>
            <a:r>
              <a:rPr lang="en-US" dirty="0" err="1" smtClean="0"/>
              <a:t>Quỳnh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72200" y="1618255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Xuân</a:t>
            </a:r>
            <a:r>
              <a:rPr lang="en-US" dirty="0" smtClean="0"/>
              <a:t> </a:t>
            </a:r>
            <a:r>
              <a:rPr lang="en-US" dirty="0" err="1" smtClean="0"/>
              <a:t>Hương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3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00400" y="1081813"/>
            <a:ext cx="322556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THÀNH TỰU VỀ THỂ THAO</a:t>
            </a:r>
            <a:endParaRPr 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3" name="AutoShape 2" descr="Kết quả hình ảnh cho các thành tựu về thể thao ninh bìn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Kết quả hình ảnh cho các thành tựu về thể thao ninh bình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Kết quả hình ảnh cho các thành tựu về thể thao ninh bình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Kết quả hình ảnh cho các thành tựu về thể thao ninh bình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90" y="2743200"/>
            <a:ext cx="3946101" cy="2743200"/>
          </a:xfrm>
          <a:prstGeom prst="rect">
            <a:avLst/>
          </a:prstGeom>
        </p:spPr>
      </p:pic>
      <p:pic>
        <p:nvPicPr>
          <p:cNvPr id="14346" name="Picture 10" descr="Kết quả hình ảnh cho các thành tựu về thể thao ninh bìn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181" y="2743200"/>
            <a:ext cx="4013082" cy="277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15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1752600"/>
            <a:ext cx="8686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CẢM ƠN THẦY CÔ VÀ CÁC BẠN ĐÃ THEO DÕI</a:t>
            </a:r>
          </a:p>
          <a:p>
            <a:pPr algn="ctr"/>
            <a:r>
              <a:rPr lang="en-US" sz="2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CÓ DỊP XIN MỜI THẦY CÔ VÀ CÁC BẠN ĐẾN THĂM QUÊ HƯƠNG NINH BÌNH </a:t>
            </a:r>
            <a:endParaRPr lang="en-US" sz="20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5362" name="Picture 2" descr="Hình ảnh có liên qua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898835"/>
            <a:ext cx="1808165" cy="376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04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8681 -0.0037 C 0.37344 -0.003 0.32986 -0.00763 0.2434 0.00649 C 0.22274 0.01366 0.20122 0.00765 0.18021 0.01274 C 0.13108 0.01228 0.08212 0.01204 0.03299 0.01135 C 0.01979 0.01112 0.01927 0.01135 0.01042 0.00765 C 0.00764 0.00811 0.00191 0.0088 0.00191 0.0088 L 3.33333E-6 7.03704E-6 " pathEditMode="relative" ptsTypes="fffffAA">
                                      <p:cBhvr>
                                        <p:cTn id="6" dur="2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Kết quả hình ảnh cho vị trí địa lý của ninh bìn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752600"/>
            <a:ext cx="59436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714750" y="838200"/>
            <a:ext cx="17145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VỊ TRÍ ĐỊA LÝ</a:t>
            </a:r>
            <a:endParaRPr 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073419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10515" y="849868"/>
            <a:ext cx="298671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TÀI NGUYÊN PHONG PHÚ</a:t>
            </a:r>
            <a:endParaRPr lang="en-US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4098" name="Picture 2" descr="Kết quả hình ảnh cho Tài nguyên đá vôI ninh bìn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11" y="2057400"/>
            <a:ext cx="39624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Kết quả hình ảnh cho Tài nguyên nước khoáng ninh bìn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Kết quả hình ảnh cho Tài nguyên nước khoáng ninh bình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Kết quả hình ảnh cho Tài nguyên nước khoáng ninh bình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0" descr="Kết quả hình ảnh cho Tài nguyên nước khoáng ninh bình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2" descr="Kết quả hình ảnh cho Tài nguyên nước khoáng ninh bình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199" y="2073215"/>
            <a:ext cx="3852863" cy="289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3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Kết quả hình ảnh cho những khu du lịch nổi tiếng ở ninh bìn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809749"/>
            <a:ext cx="5486400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07497" y="1175266"/>
            <a:ext cx="2929007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dirty="0" smtClean="0">
                <a:ln w="11430">
                  <a:solidFill>
                    <a:schemeClr val="accent3"/>
                  </a:solidFill>
                </a:ln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KHU DU LỊCH NỔI TIẾNG</a:t>
            </a:r>
            <a:endParaRPr lang="en-US" b="1" dirty="0">
              <a:ln w="11430">
                <a:solidFill>
                  <a:schemeClr val="accent3"/>
                </a:solidFill>
              </a:ln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5124" name="Picture 4" descr="http://linhantravel.vn/pic/Service/images/ch%C3%B9a%20b%C3%A1i%20%C4%91%C3%ADn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809749"/>
            <a:ext cx="5486400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87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3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07497" y="1175266"/>
            <a:ext cx="2929007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dirty="0" smtClean="0">
                <a:ln w="11430">
                  <a:solidFill>
                    <a:schemeClr val="accent3"/>
                  </a:solidFill>
                </a:ln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KHU DU LỊCH NỔI TIẾNG</a:t>
            </a:r>
            <a:endParaRPr lang="en-US" b="1" dirty="0">
              <a:ln w="11430">
                <a:solidFill>
                  <a:schemeClr val="accent3"/>
                </a:solidFill>
              </a:ln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8194" name="Picture 2" descr="http://linhantravel.vn/pic/Service/images/%C4%91%E1%BB%81n%20tr%E1%BA%A7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9" y="2209800"/>
            <a:ext cx="4419600" cy="331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linhantravel.vn/pic/Service/images/%C4%91%E1%BB%81n%20th%C3%A1i%20v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189" y="1752600"/>
            <a:ext cx="4343400" cy="325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linhantravel.vn/pic/Service/images/v%C6%B0%E1%BB%9Dn%20chim%20thung%20nham(1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819400"/>
            <a:ext cx="5579303" cy="418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22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07497" y="1175266"/>
            <a:ext cx="2929007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dirty="0" smtClean="0">
                <a:ln w="11430">
                  <a:solidFill>
                    <a:schemeClr val="accent3"/>
                  </a:solidFill>
                </a:ln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KHU DU LỊCH NỔI TIẾNG</a:t>
            </a:r>
            <a:endParaRPr lang="en-US" b="1" dirty="0">
              <a:ln w="11430">
                <a:solidFill>
                  <a:schemeClr val="accent3"/>
                </a:solidFill>
              </a:ln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11270" name="Picture 6" descr="http://linhantravel.vn/pic/Service/images/Phat-Die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57400"/>
            <a:ext cx="33528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http://linhantravel.vn/pic/Service/images/%C4%91%E1%BB%99ng%20Thien-Ha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057401"/>
            <a:ext cx="3544888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http://linhantravel.vn/pic/Service/images/c%E1%BB%91%20%C4%91%C3%B4%20hoa%20l%C6%B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200400"/>
            <a:ext cx="4724400" cy="354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99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linhantravel.vn/pic/Service/images/%C4%91%E1%BA%A7m%20v%C3%A2n%20lo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96" y="1066800"/>
            <a:ext cx="3962400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linhantravel.vn/pic/Service/images/thung%20n%E1%BA%AF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119457"/>
            <a:ext cx="3962400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linhantravel.vn/pic/Service/images/%C4%91%E1%BB%81n%20hang%20m%C3%BA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196" y="3385268"/>
            <a:ext cx="4572000" cy="343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62613" y="533400"/>
            <a:ext cx="301877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DANH LAM THẮNG CẢNH</a:t>
            </a:r>
            <a:endParaRPr 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6157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3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4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400"/>
                            </p:stCondLst>
                            <p:childTnLst>
                              <p:par>
                                <p:cTn id="1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linhantravel.vn/pic/Service/images/tr%C3%A0ng%20a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47" y="1066800"/>
            <a:ext cx="4114800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linhantravel.vn/pic/Service/images/tam%20c%E1%BB%91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438" y="1066799"/>
            <a:ext cx="4292600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linhantravel.vn/pic/Service/images/Cuc-Phuon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234" y="2905700"/>
            <a:ext cx="5486400" cy="412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62613" y="533400"/>
            <a:ext cx="301877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DANH LAM THẮNG CẢNH</a:t>
            </a:r>
            <a:endParaRPr 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4800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4600" y="527815"/>
            <a:ext cx="4280339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ĐẶC SẢN NỔI TIẾNG CỦA NINH BÌNH</a:t>
            </a:r>
            <a:endParaRPr 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2050" name="Picture 2" descr="Kết quả hình ảnh cho ảnh thịt dê cơm chá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43200"/>
            <a:ext cx="3481828" cy="248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ết quả hình ảnh cho ảnh thịt dê cơm chá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743200"/>
            <a:ext cx="3481829" cy="248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57430" y="2373868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Thịt</a:t>
            </a:r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Dê</a:t>
            </a:r>
            <a:endParaRPr 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57909" y="2404862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Cơm</a:t>
            </a:r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Cháy</a:t>
            </a:r>
            <a:endParaRPr 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49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98</TotalTime>
  <Words>138</Words>
  <Application>Microsoft Office PowerPoint</Application>
  <PresentationFormat>On-screen Show (4:3)</PresentationFormat>
  <Paragraphs>27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Concourse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alienware</dc:creator>
  <cp:lastModifiedBy>alienware</cp:lastModifiedBy>
  <cp:revision>11</cp:revision>
  <dcterms:created xsi:type="dcterms:W3CDTF">2018-12-02T03:11:01Z</dcterms:created>
  <dcterms:modified xsi:type="dcterms:W3CDTF">2018-12-03T05:11:11Z</dcterms:modified>
</cp:coreProperties>
</file>